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AB70CB-2A3F-401D-9B9A-AB273CE4D3C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69B84C-4BF0-42E8-B7D6-BB735DA85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</a:p>
          <a:p>
            <a:r>
              <a:rPr lang="en-US" dirty="0" smtClean="0"/>
              <a:t>Warm up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Colombian Exchange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5059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ANSWER</a:t>
            </a:r>
          </a:p>
        </p:txBody>
      </p:sp>
      <p:sp>
        <p:nvSpPr>
          <p:cNvPr id="45061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Americas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6150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6083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46085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maize (corn).</a:t>
            </a:r>
          </a:p>
        </p:txBody>
      </p:sp>
      <p:sp>
        <p:nvSpPr>
          <p:cNvPr id="46086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716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8750" y="336550"/>
            <a:ext cx="8842375" cy="62261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376238" y="550863"/>
            <a:ext cx="8624887" cy="45788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endParaRPr lang="en-US" sz="1050" dirty="0">
              <a:latin typeface="KG Second Chances Solid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sz="3300" dirty="0">
                <a:latin typeface="KG Second Chances Solid" panose="02000000000000000000" pitchFamily="2" charset="0"/>
              </a:rPr>
              <a:t>TEACHER INFO: Who Am I?</a:t>
            </a:r>
          </a:p>
          <a:p>
            <a:pPr>
              <a:defRPr/>
            </a:pPr>
            <a:endParaRPr lang="en-US" sz="3200" dirty="0">
              <a:latin typeface="KG First Time In Forever" panose="02000506000000020003" pitchFamily="2" charset="0"/>
              <a:ea typeface="Georgia Belle Skinny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G First Time In Forever" panose="02000506000000020003" pitchFamily="2" charset="0"/>
                <a:ea typeface="Georgia Belle Skinny" panose="02000603000000000000" pitchFamily="2" charset="0"/>
              </a:rPr>
              <a:t>Answer each who am I with either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G First Time In Forever" panose="02000506000000020003" pitchFamily="2" charset="0"/>
                <a:ea typeface="Georgia Belle Skinny" panose="02000603000000000000" pitchFamily="2" charset="0"/>
              </a:rPr>
              <a:t>Europe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G First Time In Forever" panose="02000506000000020003" pitchFamily="2" charset="0"/>
                <a:ea typeface="Georgia Belle Skinny" panose="02000603000000000000" pitchFamily="2" charset="0"/>
              </a:rPr>
              <a:t>America</a:t>
            </a:r>
            <a:endParaRPr lang="en-US" sz="3200" dirty="0">
              <a:latin typeface="KG First Time In Forever" panose="02000506000000020003" pitchFamily="2" charset="0"/>
              <a:ea typeface="Georgia Belle Skinny" panose="02000603000000000000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3200" dirty="0">
              <a:latin typeface="KG First Time In Forever" panose="02000506000000020003" pitchFamily="2" charset="0"/>
              <a:ea typeface="Georgia Belle Skinny" panose="02000603000000000000" pitchFamily="2" charset="0"/>
            </a:endParaRPr>
          </a:p>
          <a:p>
            <a:pPr>
              <a:defRPr/>
            </a:pPr>
            <a:endParaRPr lang="en-US" sz="3200" dirty="0">
              <a:solidFill>
                <a:srgbClr val="FF0000"/>
              </a:solidFill>
              <a:latin typeface="KG First Time In Forever" panose="02000506000000020003" pitchFamily="2" charset="0"/>
              <a:ea typeface="KBScaredStraight" panose="02000603000000000000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KBScaredStraight" panose="02000603000000000000" pitchFamily="2" charset="0"/>
              <a:ea typeface="KBScaredStraight" panose="02000603000000000000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8555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the horse.</a:t>
            </a: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8174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795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tomatoes.</a:t>
            </a: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1002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5843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33600" y="263525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cacao (chocolate).</a:t>
            </a:r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866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1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7893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smallpox.</a:t>
            </a:r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0752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9939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9941" name="TextBox 8"/>
          <p:cNvSpPr txBox="1">
            <a:spLocks noChangeArrowheads="1"/>
          </p:cNvSpPr>
          <p:nvPr/>
        </p:nvSpPr>
        <p:spPr bwMode="auto">
          <a:xfrm>
            <a:off x="1409700" y="2286000"/>
            <a:ext cx="64770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weapons such as cannons and guns.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8826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198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41989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cabbage.</a:t>
            </a:r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5718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4035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44037" name="TextBox 8"/>
          <p:cNvSpPr txBox="1">
            <a:spLocks noChangeArrowheads="1"/>
          </p:cNvSpPr>
          <p:nvPr/>
        </p:nvSpPr>
        <p:spPr bwMode="auto">
          <a:xfrm>
            <a:off x="1371600" y="3124200"/>
            <a:ext cx="6477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200">
                <a:latin typeface="KG First Time In Forever" pitchFamily="2" charset="0"/>
                <a:ea typeface="Georgia Belle Skinny" pitchFamily="2" charset="0"/>
                <a:cs typeface="Georgia Belle Skinny" pitchFamily="2" charset="0"/>
              </a:rPr>
              <a:t>I introduced potatoes.</a:t>
            </a:r>
          </a:p>
        </p:txBody>
      </p:sp>
      <p:sp>
        <p:nvSpPr>
          <p:cNvPr id="44038" name="TextBox 6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KBScaredStraight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6383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129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Colombian Exchange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Colombian Exchange</dc:title>
  <dc:creator>Windows User</dc:creator>
  <cp:lastModifiedBy>Windows User</cp:lastModifiedBy>
  <cp:revision>2</cp:revision>
  <dcterms:created xsi:type="dcterms:W3CDTF">2016-01-31T23:34:45Z</dcterms:created>
  <dcterms:modified xsi:type="dcterms:W3CDTF">2016-02-09T01:18:10Z</dcterms:modified>
</cp:coreProperties>
</file>