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1B3B-8FCF-4D9D-A9E8-AC894E73015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9D4A-BAA2-445E-AA3A-962F04E6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3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1B3B-8FCF-4D9D-A9E8-AC894E73015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9D4A-BAA2-445E-AA3A-962F04E6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7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1B3B-8FCF-4D9D-A9E8-AC894E73015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9D4A-BAA2-445E-AA3A-962F04E6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53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1B3B-8FCF-4D9D-A9E8-AC894E73015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9D4A-BAA2-445E-AA3A-962F04E6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2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1B3B-8FCF-4D9D-A9E8-AC894E73015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9D4A-BAA2-445E-AA3A-962F04E6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47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1B3B-8FCF-4D9D-A9E8-AC894E73015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9D4A-BAA2-445E-AA3A-962F04E6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5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1B3B-8FCF-4D9D-A9E8-AC894E73015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9D4A-BAA2-445E-AA3A-962F04E6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6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1B3B-8FCF-4D9D-A9E8-AC894E73015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9D4A-BAA2-445E-AA3A-962F04E6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1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1B3B-8FCF-4D9D-A9E8-AC894E73015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9D4A-BAA2-445E-AA3A-962F04E6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76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1B3B-8FCF-4D9D-A9E8-AC894E73015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9D4A-BAA2-445E-AA3A-962F04E6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1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1B3B-8FCF-4D9D-A9E8-AC894E73015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9D4A-BAA2-445E-AA3A-962F04E6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8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21B3B-8FCF-4D9D-A9E8-AC894E73015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B9D4A-BAA2-445E-AA3A-962F04E6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1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Independence Movement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79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43003" y="-1143002"/>
            <a:ext cx="6858001" cy="914400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tx1"/>
                </a:solidFill>
                <a:latin typeface="KG Second Chances Solid" panose="02000000000000000000" pitchFamily="2" charset="0"/>
              </a:rPr>
              <a:t>Who Am I?</a:t>
            </a: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2236694"/>
            <a:ext cx="6477000" cy="335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I am a wealthy Venezuelan who was educated in Europe.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310562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71B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smtClean="0">
                <a:solidFill>
                  <a:schemeClr val="tx1"/>
                </a:solidFill>
                <a:latin typeface="KG Second Chances Solid" panose="02000000000000000000" pitchFamily="2" charset="0"/>
              </a:rPr>
              <a:t>I Am…</a:t>
            </a:r>
            <a:endParaRPr lang="en-US" sz="5400" dirty="0">
              <a:solidFill>
                <a:schemeClr val="tx1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3428998"/>
            <a:ext cx="6477000" cy="91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Simon Bolivar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16955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43003" y="-1143002"/>
            <a:ext cx="6858001" cy="914400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tx1"/>
                </a:solidFill>
                <a:latin typeface="KG Second Chances Solid" panose="02000000000000000000" pitchFamily="2" charset="0"/>
              </a:rPr>
              <a:t>Who Am I?</a:t>
            </a: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2564690"/>
            <a:ext cx="6477000" cy="1728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I was a Catholic priest in Mexico.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145965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71B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smtClean="0">
                <a:solidFill>
                  <a:schemeClr val="tx1"/>
                </a:solidFill>
                <a:latin typeface="KG Second Chances Solid" panose="02000000000000000000" pitchFamily="2" charset="0"/>
              </a:rPr>
              <a:t>I Am…</a:t>
            </a:r>
            <a:endParaRPr lang="en-US" sz="5400" dirty="0">
              <a:solidFill>
                <a:schemeClr val="tx1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3428998"/>
            <a:ext cx="6477000" cy="91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Miguel Hidalgo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286932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43003" y="-1143002"/>
            <a:ext cx="6858001" cy="914400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tx1"/>
                </a:solidFill>
                <a:latin typeface="KG Second Chances Solid" panose="02000000000000000000" pitchFamily="2" charset="0"/>
              </a:rPr>
              <a:t>Who Am I?</a:t>
            </a: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2564690"/>
            <a:ext cx="6477000" cy="239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0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I helped citizens gain independence in Haiti</a:t>
            </a: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.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270222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71B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smtClean="0">
                <a:solidFill>
                  <a:schemeClr val="tx1"/>
                </a:solidFill>
                <a:latin typeface="KG Second Chances Solid" panose="02000000000000000000" pitchFamily="2" charset="0"/>
              </a:rPr>
              <a:t>I Am…</a:t>
            </a:r>
            <a:endParaRPr lang="en-US" sz="5400" dirty="0">
              <a:solidFill>
                <a:schemeClr val="tx1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3428998"/>
            <a:ext cx="6477000" cy="1728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Toussaint L’Ouverture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137373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43003" y="-1143002"/>
            <a:ext cx="6858001" cy="914400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tx1"/>
                </a:solidFill>
                <a:latin typeface="KG Second Chances Solid" panose="02000000000000000000" pitchFamily="2" charset="0"/>
              </a:rPr>
              <a:t>Who Am I?</a:t>
            </a: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2564690"/>
            <a:ext cx="6477000" cy="2541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I fought for freedom from European rule.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396148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71B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smtClean="0">
                <a:solidFill>
                  <a:schemeClr val="tx1"/>
                </a:solidFill>
                <a:latin typeface="KG Second Chances Solid" panose="02000000000000000000" pitchFamily="2" charset="0"/>
              </a:rPr>
              <a:t>I Am…</a:t>
            </a:r>
            <a:endParaRPr lang="en-US" sz="5400" dirty="0">
              <a:solidFill>
                <a:schemeClr val="tx1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3428998"/>
            <a:ext cx="6477000" cy="91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All 3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188002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43003" y="-1143002"/>
            <a:ext cx="6858001" cy="914400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tx1"/>
                </a:solidFill>
                <a:latin typeface="KG Second Chances Solid" panose="02000000000000000000" pitchFamily="2" charset="0"/>
              </a:rPr>
              <a:t>Who Am I?</a:t>
            </a: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2564690"/>
            <a:ext cx="6477000" cy="246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48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Colombia, Ecuador, Panama, and Peru won their independence through my efforts.</a:t>
            </a:r>
            <a:endParaRPr lang="en-US" altLang="en-US" sz="48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254666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71B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smtClean="0">
                <a:solidFill>
                  <a:schemeClr val="tx1"/>
                </a:solidFill>
                <a:latin typeface="KG Second Chances Solid" panose="02000000000000000000" pitchFamily="2" charset="0"/>
              </a:rPr>
              <a:t>I Am…</a:t>
            </a:r>
            <a:endParaRPr lang="en-US" sz="5400" dirty="0">
              <a:solidFill>
                <a:schemeClr val="tx1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3428998"/>
            <a:ext cx="6477000" cy="91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Simon Bolivar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177213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43003" y="-1143002"/>
            <a:ext cx="6858001" cy="914400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tx1"/>
                </a:solidFill>
                <a:latin typeface="KG Second Chances Solid" panose="02000000000000000000" pitchFamily="2" charset="0"/>
              </a:rPr>
              <a:t>Who Am I?</a:t>
            </a: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2236694"/>
            <a:ext cx="6477000" cy="335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The country of Bolivia was named in my honor.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206618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43003" y="-1143002"/>
            <a:ext cx="6858001" cy="914400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tx1"/>
                </a:solidFill>
                <a:latin typeface="KG Second Chances Solid" panose="02000000000000000000" pitchFamily="2" charset="0"/>
              </a:rPr>
              <a:t>Who Am I?</a:t>
            </a: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2564690"/>
            <a:ext cx="6477000" cy="2541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I am a former slave who was self-educated.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406042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71B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smtClean="0">
                <a:solidFill>
                  <a:schemeClr val="tx1"/>
                </a:solidFill>
                <a:latin typeface="KG Second Chances Solid" panose="02000000000000000000" pitchFamily="2" charset="0"/>
              </a:rPr>
              <a:t>I Am…</a:t>
            </a:r>
            <a:endParaRPr lang="en-US" sz="5400" dirty="0">
              <a:solidFill>
                <a:schemeClr val="tx1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3428998"/>
            <a:ext cx="6477000" cy="1728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Toussaint L’Ouverture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280134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43003" y="-1143002"/>
            <a:ext cx="6858001" cy="914400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tx1"/>
                </a:solidFill>
                <a:latin typeface="KG Second Chances Solid" panose="02000000000000000000" pitchFamily="2" charset="0"/>
              </a:rPr>
              <a:t>Who Am I?</a:t>
            </a: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2564690"/>
            <a:ext cx="6477000" cy="3057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0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I am the only one of the 3 who lived to see my country gain independence.</a:t>
            </a:r>
            <a:endParaRPr lang="en-US" altLang="en-US" sz="60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226094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71B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smtClean="0">
                <a:solidFill>
                  <a:schemeClr val="tx1"/>
                </a:solidFill>
                <a:latin typeface="KG Second Chances Solid" panose="02000000000000000000" pitchFamily="2" charset="0"/>
              </a:rPr>
              <a:t>I Am…</a:t>
            </a:r>
            <a:endParaRPr lang="en-US" sz="5400" dirty="0">
              <a:solidFill>
                <a:schemeClr val="tx1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3428998"/>
            <a:ext cx="6477000" cy="91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Simon Bolivar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368720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43003" y="-1143002"/>
            <a:ext cx="6858001" cy="914400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tx1"/>
                </a:solidFill>
                <a:latin typeface="KG Second Chances Solid" panose="02000000000000000000" pitchFamily="2" charset="0"/>
              </a:rPr>
              <a:t>Who Am I?</a:t>
            </a: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2564690"/>
            <a:ext cx="6477000" cy="2541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I believe in freedom and equality for all.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334433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71B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smtClean="0">
                <a:solidFill>
                  <a:schemeClr val="tx1"/>
                </a:solidFill>
                <a:latin typeface="KG Second Chances Solid" panose="02000000000000000000" pitchFamily="2" charset="0"/>
              </a:rPr>
              <a:t>I Am…</a:t>
            </a:r>
            <a:endParaRPr lang="en-US" sz="5400" dirty="0">
              <a:solidFill>
                <a:schemeClr val="tx1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3428998"/>
            <a:ext cx="6477000" cy="91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All 3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76735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43003" y="-1143002"/>
            <a:ext cx="6858001" cy="914400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tx1"/>
                </a:solidFill>
                <a:latin typeface="KG Second Chances Solid" panose="02000000000000000000" pitchFamily="2" charset="0"/>
              </a:rPr>
              <a:t>Who Am I?</a:t>
            </a: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2564690"/>
            <a:ext cx="6477000" cy="1728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My nickname is “The Liberator”.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354889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71B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smtClean="0">
                <a:solidFill>
                  <a:schemeClr val="tx1"/>
                </a:solidFill>
                <a:latin typeface="KG Second Chances Solid" panose="02000000000000000000" pitchFamily="2" charset="0"/>
              </a:rPr>
              <a:t>I Am…</a:t>
            </a:r>
            <a:endParaRPr lang="en-US" sz="5400" dirty="0">
              <a:solidFill>
                <a:schemeClr val="tx1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3428998"/>
            <a:ext cx="6477000" cy="91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Simon Bolivar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409786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71B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smtClean="0">
                <a:solidFill>
                  <a:schemeClr val="tx1"/>
                </a:solidFill>
                <a:latin typeface="KG Second Chances Solid" panose="02000000000000000000" pitchFamily="2" charset="0"/>
              </a:rPr>
              <a:t>I Am…</a:t>
            </a:r>
            <a:endParaRPr lang="en-US" sz="5400" dirty="0">
              <a:solidFill>
                <a:schemeClr val="tx1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3428998"/>
            <a:ext cx="6477000" cy="91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Simon Bolivar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394768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43003" y="-1143002"/>
            <a:ext cx="6858001" cy="914400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tx1"/>
                </a:solidFill>
                <a:latin typeface="KG Second Chances Solid" panose="02000000000000000000" pitchFamily="2" charset="0"/>
              </a:rPr>
              <a:t>Who Am I?</a:t>
            </a: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2357717"/>
            <a:ext cx="6477000" cy="335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I am known as the Father of Mexican Independence.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40704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71B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smtClean="0">
                <a:solidFill>
                  <a:schemeClr val="tx1"/>
                </a:solidFill>
                <a:latin typeface="KG Second Chances Solid" panose="02000000000000000000" pitchFamily="2" charset="0"/>
              </a:rPr>
              <a:t>I Am…</a:t>
            </a:r>
            <a:endParaRPr lang="en-US" sz="5400" dirty="0">
              <a:solidFill>
                <a:schemeClr val="tx1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3428998"/>
            <a:ext cx="6477000" cy="91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Miguel Hidalgo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297554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43003" y="-1143002"/>
            <a:ext cx="6858001" cy="914400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tx1"/>
                </a:solidFill>
                <a:latin typeface="KG Second Chances Solid" panose="02000000000000000000" pitchFamily="2" charset="0"/>
              </a:rPr>
              <a:t>Who Am I?</a:t>
            </a: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2247462"/>
            <a:ext cx="6477000" cy="335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I was able to end Spanish rule in much of South America.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380650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71B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smtClean="0">
                <a:solidFill>
                  <a:schemeClr val="tx1"/>
                </a:solidFill>
                <a:latin typeface="KG Second Chances Solid" panose="02000000000000000000" pitchFamily="2" charset="0"/>
              </a:rPr>
              <a:t>I Am…</a:t>
            </a:r>
            <a:endParaRPr lang="en-US" sz="5400" dirty="0">
              <a:solidFill>
                <a:schemeClr val="tx1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3428998"/>
            <a:ext cx="6477000" cy="91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Simon Bolivar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373981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43003" y="-1143002"/>
            <a:ext cx="6858001" cy="914400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tx1"/>
                </a:solidFill>
                <a:latin typeface="KG Second Chances Solid" panose="02000000000000000000" pitchFamily="2" charset="0"/>
              </a:rPr>
              <a:t>Who Am I?</a:t>
            </a: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2564690"/>
            <a:ext cx="6477000" cy="2541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I was imprisoned &amp; died in France.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180212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71B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747" name="Picture 6" descr="doodle frame 6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304800"/>
            <a:ext cx="502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smtClean="0">
                <a:solidFill>
                  <a:schemeClr val="tx1"/>
                </a:solidFill>
                <a:latin typeface="KG Second Chances Solid" panose="02000000000000000000" pitchFamily="2" charset="0"/>
              </a:rPr>
              <a:t>I Am…</a:t>
            </a:r>
            <a:endParaRPr lang="en-US" sz="5400" dirty="0">
              <a:solidFill>
                <a:schemeClr val="tx1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409700" y="3059992"/>
            <a:ext cx="6477000" cy="1728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latin typeface="KG First Time In Forever" panose="02000506000000020003" pitchFamily="2" charset="0"/>
                <a:ea typeface="Georgia Belle Skinny" panose="02000603000000000000" pitchFamily="2" charset="0"/>
                <a:cs typeface="Georgia Belle Skinny" panose="02000603000000000000" pitchFamily="2" charset="0"/>
              </a:rPr>
              <a:t>Toussaint L’Ouverture</a:t>
            </a:r>
            <a:endParaRPr lang="en-US" altLang="en-US" sz="6600" dirty="0">
              <a:latin typeface="KG First Time In Forever" panose="02000506000000020003" pitchFamily="2" charset="0"/>
              <a:ea typeface="Georgia Belle Skinny" panose="02000603000000000000" pitchFamily="2" charset="0"/>
              <a:cs typeface="Georgia Belle Skinny" panose="02000603000000000000" pitchFamily="2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-66675" y="6629400"/>
            <a:ext cx="2652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0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262734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331</Words>
  <Application>Microsoft Office PowerPoint</Application>
  <PresentationFormat>On-screen Show (4:3)</PresentationFormat>
  <Paragraphs>80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Independence Movement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Independence Movement</dc:title>
  <dc:creator>Windows User</dc:creator>
  <cp:lastModifiedBy>Windows User</cp:lastModifiedBy>
  <cp:revision>1</cp:revision>
  <dcterms:created xsi:type="dcterms:W3CDTF">2016-02-01T00:08:45Z</dcterms:created>
  <dcterms:modified xsi:type="dcterms:W3CDTF">2016-02-01T00:13:54Z</dcterms:modified>
</cp:coreProperties>
</file>